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D86F1A-CC01-4E62-8B74-ADBF21A886D5}">
  <a:tblStyle styleId="{6FD86F1A-CC01-4E62-8B74-ADBF21A886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60" y="56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E0830874-61B6-2F3C-9071-C0483E13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>
            <a:extLst>
              <a:ext uri="{FF2B5EF4-FFF2-40B4-BE49-F238E27FC236}">
                <a16:creationId xmlns:a16="http://schemas.microsoft.com/office/drawing/2014/main" id="{0A6C877D-A67E-D6F5-A92F-6A5A3EE07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>
            <a:extLst>
              <a:ext uri="{FF2B5EF4-FFF2-40B4-BE49-F238E27FC236}">
                <a16:creationId xmlns:a16="http://schemas.microsoft.com/office/drawing/2014/main" id="{CCBC1D37-90A6-C14C-1C53-E26AE3ED5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22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{6FD86F1A-CC01-4E62-8B74-ADBF21A886D5}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{6FD86F1A-CC01-4E62-8B74-ADBF21A886D5}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29400" y="1117303"/>
            <a:ext cx="75843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Проектирование сетевой фабрики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с несколькими территориально разнесенными ЦОДами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на основе </a:t>
            </a:r>
            <a:r>
              <a:rPr lang="ru-RU" sz="2400" b="1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VxLAN</a:t>
            </a:r>
            <a:r>
              <a:rPr lang="ru-RU" sz="24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EVPN</a:t>
            </a:r>
            <a:endParaRPr sz="2400" b="1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855" y="2555822"/>
            <a:ext cx="1283689" cy="191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311700" y="17172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Проектирование сетевой фабрики с несколькими территориально разнесенными ЦОДами на основе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VxLAN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EVPN</a:t>
            </a:r>
            <a:endParaRPr sz="24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Александр Стокоз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Старший сетевой Инженер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VK</a:t>
            </a:r>
            <a:endParaRPr lang="ru-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сетях с 2010 года.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A49BC2-1DD5-49EF-9C02-7E183E16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2046281"/>
            <a:ext cx="2882437" cy="28824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968908775"/>
              </p:ext>
            </p:extLst>
          </p:nvPr>
        </p:nvGraphicFramePr>
        <p:xfrm>
          <a:off x="952500" y="2382125"/>
          <a:ext cx="7239000" cy="2626083"/>
        </p:xfrm>
        <a:graphic>
          <a:graphicData uri="http://schemas.openxmlformats.org/drawingml/2006/table">
            <a:tbl>
              <a:tblPr>
                <a:noFill/>
                <a:tableStyleId>{6FD86F1A-CC01-4E62-8B74-ADBF21A886D5}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Выбор площадок для построения ЦОДов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Выбор технологий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Подбор оборудования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5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Проектирование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отказоустойчивые ЦОДы для переноса вычислительных мощностей из публичного облака на собственные инфраструктурные площадки.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784837442"/>
              </p:ext>
            </p:extLst>
          </p:nvPr>
        </p:nvGraphicFramePr>
        <p:xfrm>
          <a:off x="952500" y="1897775"/>
          <a:ext cx="7239000" cy="2500226"/>
        </p:xfrm>
        <a:graphic>
          <a:graphicData uri="http://schemas.openxmlformats.org/drawingml/2006/table">
            <a:tbl>
              <a:tblPr>
                <a:noFill/>
                <a:tableStyleId>{6FD86F1A-CC01-4E62-8B74-ADBF21A886D5}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Overlay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сети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 VXLAN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L2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L3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связности между серверами в разных ЦОДах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ECMP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балансировки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Firewall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фильтрации и защиты периметра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7572A1-CCB2-10EE-E4EE-7F09B74E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038"/>
            <a:ext cx="9144000" cy="41494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DB557C61-97F6-CAE3-B6CE-BEDA0F562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>
            <a:extLst>
              <a:ext uri="{FF2B5EF4-FFF2-40B4-BE49-F238E27FC236}">
                <a16:creationId xmlns:a16="http://schemas.microsoft.com/office/drawing/2014/main" id="{C8E637D5-54D2-211F-D3E6-6AC61D549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Виртуальный стенд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C80205-5B21-B5A5-39CA-AAD11846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41"/>
          <a:stretch/>
        </p:blipFill>
        <p:spPr>
          <a:xfrm>
            <a:off x="207523" y="914951"/>
            <a:ext cx="8520600" cy="40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1479793120"/>
              </p:ext>
            </p:extLst>
          </p:nvPr>
        </p:nvGraphicFramePr>
        <p:xfrm>
          <a:off x="952500" y="1718400"/>
          <a:ext cx="7239000" cy="2336680"/>
        </p:xfrm>
        <a:graphic>
          <a:graphicData uri="http://schemas.openxmlformats.org/drawingml/2006/table">
            <a:tbl>
              <a:tblPr>
                <a:noFill/>
                <a:tableStyleId>{6FD86F1A-CC01-4E62-8B74-ADBF21A886D5}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Были спроектированы два территориально разнесенных ЦОДа для обеспечения отказоустойчивости и минимизации рисков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Полный контроль над инфраструктурой обеспечивает большую гибкость и безопасность по сравнению с облачными решениями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Получили масштабируемое решение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210</Words>
  <Application>Microsoft Office PowerPoint</Application>
  <PresentationFormat>Экран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Roboto</vt:lpstr>
      <vt:lpstr>Roboto Medium</vt:lpstr>
      <vt:lpstr>Arial</vt:lpstr>
      <vt:lpstr>Verdana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сетевой фабрики с несколькими территориально разнесенными ЦОДами на основе VxLAN EVPN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Виртуальный стенд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Aleksandr Stokoz</dc:creator>
  <cp:lastModifiedBy>Александр Стокоз</cp:lastModifiedBy>
  <cp:revision>2</cp:revision>
  <dcterms:modified xsi:type="dcterms:W3CDTF">2025-02-04T19:38:10Z</dcterms:modified>
</cp:coreProperties>
</file>